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72" r:id="rId10"/>
    <p:sldId id="287" r:id="rId11"/>
    <p:sldId id="286" r:id="rId12"/>
    <p:sldId id="273" r:id="rId13"/>
    <p:sldId id="276" r:id="rId14"/>
    <p:sldId id="277" r:id="rId15"/>
    <p:sldId id="278" r:id="rId16"/>
    <p:sldId id="279" r:id="rId17"/>
    <p:sldId id="280" r:id="rId18"/>
    <p:sldId id="281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24-03-2019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18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24-03-2019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4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24-03-2019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80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24-03-2019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371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24-03-2019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391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24-03-2019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54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24-03-2019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38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24-03-2019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9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24-03-2019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715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24-03-2019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6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24-03-2019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16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55E35-BA6C-41EC-9233-DBB1C709FB1D}" type="datetimeFigureOut">
              <a:rPr lang="en-US" smtClean="0"/>
              <a:t>24-03-2019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8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ttc.edu.vn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ttc.edu.vn/" TargetMode="External"/><Relationship Id="rId2" Type="http://schemas.openxmlformats.org/officeDocument/2006/relationships/hyperlink" Target="mailto:tuyensinh@LTTC.edu.vn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95300"/>
            <a:ext cx="7239000" cy="16764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362200"/>
            <a:ext cx="8305800" cy="32004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TƯ VẤN TUYỂN SINH </a:t>
            </a:r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NĂM 2019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" y="228600"/>
            <a:ext cx="245203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30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TP.HCM </a:t>
            </a:r>
          </a:p>
          <a:p>
            <a:pPr marL="0" indent="0" algn="just">
              <a:buNone/>
            </a:pP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liệt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huynh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hôm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nay.</a:t>
            </a:r>
          </a:p>
          <a:p>
            <a:pPr marL="0" indent="0" algn="just">
              <a:buNone/>
            </a:pPr>
            <a:endParaRPr lang="en-US" sz="39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264793"/>
            <a:ext cx="3376659" cy="1259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03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Minh:</a:t>
            </a:r>
          </a:p>
          <a:p>
            <a:pPr algn="just"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1986;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Cao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2017 – 2018,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khen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Lao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nay,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ISO 9001:2015,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niềm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3520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7921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hécta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37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Anh;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Qui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15.000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1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/>
            </a:r>
            <a:br>
              <a:rPr lang="en-US" dirty="0" smtClean="0"/>
            </a:b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ĐIỀU KIỆN HỌC TẬP VÀ SINH HOẠT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HS-SV,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800 m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buýt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Gòn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….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81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77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27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cấp.Học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Singapore,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42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TUYỂN TRUNG CẤP: 1.975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382000" cy="54102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9+4)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1,5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kết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9.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91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TUYỂN TRUNG CẤP: 1.975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Theo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15/4/2019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30/9/2019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*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sung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26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fontScale="47500" lnSpcReduction="20000"/>
          </a:bodyPr>
          <a:lstStyle/>
          <a:p>
            <a:pPr marL="457200" lvl="1" indent="0" algn="just">
              <a:buNone/>
            </a:pP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1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1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4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Tp.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Minh;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(028) 38 110 521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en-US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Bưu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Đăng </a:t>
            </a:r>
            <a:r>
              <a:rPr lang="de-DE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ký xét tuyển trực tuyến trên trang web: </a:t>
            </a:r>
            <a:endParaRPr lang="de-DE" sz="5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www.lttc.edu.vn</a:t>
            </a:r>
            <a:r>
              <a:rPr lang="de-DE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5000" dirty="0">
                <a:latin typeface="Times New Roman" pitchFamily="18" charset="0"/>
                <a:cs typeface="Times New Roman" pitchFamily="18" charset="0"/>
              </a:rPr>
              <a:t>(mục Đăng ký xét tuyển).</a:t>
            </a:r>
            <a:endParaRPr lang="en-US" sz="5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4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16701"/>
            <a:ext cx="8229600" cy="11430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TUYỂN TRUNG CẤP: 1.975 CHỈ TIÊU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0183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TUYỂN TRUNG CẤP: 1.975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THCS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khẩu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78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9154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013470"/>
              </p:ext>
            </p:extLst>
          </p:nvPr>
        </p:nvGraphicFramePr>
        <p:xfrm>
          <a:off x="381000" y="1142999"/>
          <a:ext cx="8153402" cy="49501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418"/>
                <a:gridCol w="4680638"/>
                <a:gridCol w="1762009"/>
                <a:gridCol w="1194337"/>
              </a:tblGrid>
              <a:tr h="10806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ơ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795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trì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thống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5520155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Cắt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gọt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loại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5520121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chế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cụ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en-US" sz="26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Cơ</a:t>
                      </a:r>
                      <a:r>
                        <a:rPr lang="en-US" sz="26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khí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chế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tạo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5520117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524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5997301"/>
              </p:ext>
            </p:extLst>
          </p:nvPr>
        </p:nvGraphicFramePr>
        <p:xfrm>
          <a:off x="533400" y="1219200"/>
          <a:ext cx="8077199" cy="4983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2"/>
                <a:gridCol w="4636892"/>
                <a:gridCol w="1745541"/>
                <a:gridCol w="1183174"/>
              </a:tblGrid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Cơ</a:t>
                      </a: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endParaRPr lang="en-US" sz="27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5510304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</a:p>
                  </a:txBody>
                  <a:tcPr marL="0" marR="0" marT="0" marB="0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5510303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ngoại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vi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đầu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cuối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5520217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khiển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tự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endParaRPr lang="en-US" sz="27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công nghiệp</a:t>
                      </a:r>
                      <a:endParaRPr lang="en-US" sz="2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5520227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tử công nghiệp</a:t>
                      </a:r>
                      <a:endParaRPr lang="en-US" sz="2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842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7921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3934561"/>
              </p:ext>
            </p:extLst>
          </p:nvPr>
        </p:nvGraphicFramePr>
        <p:xfrm>
          <a:off x="457199" y="1110372"/>
          <a:ext cx="8077201" cy="52904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5801"/>
                <a:gridCol w="4462686"/>
                <a:gridCol w="1745540"/>
                <a:gridCol w="1183174"/>
              </a:tblGrid>
              <a:tr h="11994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tiêu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lực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ô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tô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5510216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Veston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5540207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10632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2325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8616569"/>
              </p:ext>
            </p:extLst>
          </p:nvPr>
        </p:nvGraphicFramePr>
        <p:xfrm>
          <a:off x="533399" y="1066802"/>
          <a:ext cx="8077200" cy="5303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1"/>
                <a:gridCol w="4636892"/>
                <a:gridCol w="1745542"/>
                <a:gridCol w="1183175"/>
              </a:tblGrid>
              <a:tr h="12964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Lắp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đặt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5520114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1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Vận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sửa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chữa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5520255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97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73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6793162"/>
              </p:ext>
            </p:extLst>
          </p:nvPr>
        </p:nvGraphicFramePr>
        <p:xfrm>
          <a:off x="609600" y="1264922"/>
          <a:ext cx="7848601" cy="53644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4367"/>
                <a:gridCol w="4593150"/>
                <a:gridCol w="1729073"/>
                <a:gridCol w="1172011"/>
              </a:tblGrid>
              <a:tr h="10858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Thông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tin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73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ninh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5480216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phần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cứng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5480105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Lập trình máy tính  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5480207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trị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5480209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 kế trang Web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5480214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419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ứng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kế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đồ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họa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5210402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</a:t>
                      </a:r>
                    </a:p>
                  </a:txBody>
                  <a:tcPr marL="0" marR="0" marT="0" marB="0"/>
                </a:tc>
              </a:tr>
              <a:tr h="3657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Thương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mại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5340122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124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763000" cy="9445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3633191"/>
              </p:ext>
            </p:extLst>
          </p:nvPr>
        </p:nvGraphicFramePr>
        <p:xfrm>
          <a:off x="609600" y="1153157"/>
          <a:ext cx="8000999" cy="54914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764"/>
                <a:gridCol w="4593149"/>
                <a:gridCol w="1729074"/>
                <a:gridCol w="1172012"/>
              </a:tblGrid>
              <a:tr h="1068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bản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Tiếng Anh                       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5220206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tế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toán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5340302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vừa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nhỏ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5340417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Tài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Logistic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5340113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dựng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 thuật xây dựng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5580201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05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3246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Một số ưu điểm (lợi thế) khi học hệ 9+4          </a:t>
            </a:r>
          </a:p>
          <a:p>
            <a:pPr marL="0" indent="0">
              <a:buNone/>
            </a:pPr>
            <a:r>
              <a:rPr lang="de-DE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 </a:t>
            </a:r>
            <a:r>
              <a:rPr lang="de-DE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tin chi tiết, liên hệ: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de-DE" b="1" dirty="0">
                <a:latin typeface="Times New Roman" pitchFamily="18" charset="0"/>
                <a:cs typeface="Times New Roman" pitchFamily="18" charset="0"/>
              </a:rPr>
              <a:t>Phòng Tuyển sinh – Đào tạo, Trường Cao đẳng Lý Tự Trọng TP. HCM.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Email: </a:t>
            </a:r>
            <a:r>
              <a:rPr lang="en-US" b="1" u="sng" dirty="0">
                <a:latin typeface="Times New Roman" pitchFamily="18" charset="0"/>
                <a:cs typeface="Times New Roman" pitchFamily="18" charset="0"/>
                <a:hlinkClick r:id="rId2"/>
              </a:rPr>
              <a:t>tuyensinh@LTTC.edu.vn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ebsite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i="1" u="sng" dirty="0">
                <a:latin typeface="Times New Roman" pitchFamily="18" charset="0"/>
                <a:cs typeface="Times New Roman" pitchFamily="18" charset="0"/>
                <a:hlinkClick r:id="rId3"/>
              </a:rPr>
              <a:t>www.LTTC.edu.vn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(028) 38 110 521	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0964 216 994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trưởng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0909 617 880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0981 820 082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0966 833 168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63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534400" cy="111283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PHHS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lắng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2019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PHHS</a:t>
            </a:r>
          </a:p>
          <a:p>
            <a:pPr marL="0" indent="0" algn="ctr"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09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475</TotalTime>
  <Words>1611</Words>
  <Application>Microsoft Office PowerPoint</Application>
  <PresentationFormat>On-screen Show (4:3)</PresentationFormat>
  <Paragraphs>255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TRƯỜNG CAO ĐẲNG LÝ TỰ TRỌNG  THÀNH PHỐ HỒ CHÍ MINH</vt:lpstr>
      <vt:lpstr>PowerPoint Presentation</vt:lpstr>
      <vt:lpstr>I. GIỚI THIỆU VỀ TRƯỜNG</vt:lpstr>
      <vt:lpstr>I. GIỚI THIỆU VỀ TRƯỜNG</vt:lpstr>
      <vt:lpstr> II. ĐIỀU KIỆN HỌC TẬP VÀ SINH HOẠT </vt:lpstr>
      <vt:lpstr>II. ĐIỀU KIỆN HỌC TẬP VÀ SINH HOẠT</vt:lpstr>
      <vt:lpstr>II. ĐIỀU KIỆN HỌC TẬP VÀ SINH HOẠT</vt:lpstr>
      <vt:lpstr>II. ĐIỀU KIỆN HỌC TẬP VÀ SINH HOẠT</vt:lpstr>
      <vt:lpstr>XÉT TUYỂN TRUNG CẤP: 1.975 CHỈ TIÊU</vt:lpstr>
      <vt:lpstr>XÉT TUYỂN TRUNG CẤP: 1.975 CHỈ TIÊU</vt:lpstr>
      <vt:lpstr>XÉT TUYỂN TRUNG CẤP: 1.975 CHỈ TIÊU</vt:lpstr>
      <vt:lpstr>XÉT TUYỂN TRUNG CẤP: 1.975 CHỈ TIÊU</vt:lpstr>
      <vt:lpstr>XÉT TUYỂN TRUNG CẤP: 1.975 CHỈ TIÊU</vt:lpstr>
      <vt:lpstr>XÉT TUYỂN TRUNG CẤP: 1.975 CHỈ TIÊU</vt:lpstr>
      <vt:lpstr>XÉT TUYỂN TRUNG CẤP: 1.975 CHỈ TIÊU</vt:lpstr>
      <vt:lpstr>XÉT TUYỂN TRUNG CẤP: 1.975 CHỈ TIÊU</vt:lpstr>
      <vt:lpstr>XÉT TUYỂN TRUNG CẤP: 1.975 CHỈ TIÊU</vt:lpstr>
      <vt:lpstr>XÉT TUYỂN TRUNG CẤP: 1.975 CHỈ TIÊU</vt:lpstr>
      <vt:lpstr>PowerPoint Presentation</vt:lpstr>
      <vt:lpstr>TRƯỜNG CAO ĐẲNG LÝ TỰ TRỌNG  THÀNH PHỐ HỒ CHÍ MINH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 THÀNH PHỐ HỒ CHÍ MINH</dc:title>
  <dc:creator>USER</dc:creator>
  <cp:lastModifiedBy>TUYENSINH2</cp:lastModifiedBy>
  <cp:revision>60</cp:revision>
  <dcterms:created xsi:type="dcterms:W3CDTF">2018-03-24T15:50:44Z</dcterms:created>
  <dcterms:modified xsi:type="dcterms:W3CDTF">2019-03-23T22:19:26Z</dcterms:modified>
</cp:coreProperties>
</file>